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1E87-0E64-4CA6-8D3E-DE11A5156FE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EDAAD-7EF7-480C-8FCA-76B7CEC1EA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“Total War”</a:t>
            </a:r>
            <a:endParaRPr lang="en-US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Final product: “Sherman Necktie”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eorgiainfo.galileo.usg.edu/tdgh-nov/Sherman%27s%20Neckties%20Around%20Tre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ksinfo.com/clipart/americana/ushistory/civilwar/Shermans-March-to-the-Sea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Railroad station at Atlanta, Georgia (before Sherman)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l_fi" descr="http://www.onlinelittlerock.com/content/historic/photos/atlanta-depo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Railroad Station at Atlanta, Georgia (after Sherman)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mymodelrailroad.net/images/cwp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Railroad Station #2 in Atlanta, Georgia </a:t>
            </a:r>
            <a:endParaRPr lang="en-US" b="1" dirty="0"/>
          </a:p>
        </p:txBody>
      </p:sp>
      <p:pic>
        <p:nvPicPr>
          <p:cNvPr id="4" name="Picture 2" descr="H:\My Documents\Civil war -- Atlan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0008"/>
            <a:ext cx="9144000" cy="5612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Downtown Charleston, South Carolina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componentsofenthusiasm.files.wordpress.com/2009/03/ruins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remains of the railroad station at Charleston, South Carolina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www.yale.edu/terc/democracy/may1text/images/BarnardCharlest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Plantation in Georgia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l_fi" descr="http://0.tqn.com/d/712educators/1/0/w/8/city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39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Destruction of railroad tracks (Georgia)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il_fi" descr="http://shermansmarchdiary.files.wordpress.com/2010/04/destroying_cw_railroad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Preparation for making a “Sherman Necktie”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http://georgiainfo.galileo.usg.edu/neckti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73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“Total War”</vt:lpstr>
      <vt:lpstr>Railroad station at Atlanta, Georgia (before Sherman) </vt:lpstr>
      <vt:lpstr>Railroad Station at Atlanta, Georgia (after Sherman) </vt:lpstr>
      <vt:lpstr>Railroad Station #2 in Atlanta, Georgia </vt:lpstr>
      <vt:lpstr>Downtown Charleston, South Carolina </vt:lpstr>
      <vt:lpstr>The remains of the railroad station at Charleston, South Carolina </vt:lpstr>
      <vt:lpstr>Plantation in Georgia </vt:lpstr>
      <vt:lpstr>Destruction of railroad tracks (Georgia) </vt:lpstr>
      <vt:lpstr>Preparation for making a “Sherman Necktie”  </vt:lpstr>
      <vt:lpstr>Final product: “Sherman Necktie” </vt:lpstr>
      <vt:lpstr>Slide 11</vt:lpstr>
    </vt:vector>
  </TitlesOfParts>
  <Company>Howell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“Total War”</dc:title>
  <dc:creator>bradner1</dc:creator>
  <cp:lastModifiedBy>bradner1</cp:lastModifiedBy>
  <cp:revision>7</cp:revision>
  <dcterms:created xsi:type="dcterms:W3CDTF">2014-05-21T09:54:01Z</dcterms:created>
  <dcterms:modified xsi:type="dcterms:W3CDTF">2014-05-21T11:02:27Z</dcterms:modified>
</cp:coreProperties>
</file>