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4" r:id="rId3"/>
    <p:sldId id="275" r:id="rId4"/>
    <p:sldId id="256" r:id="rId5"/>
    <p:sldId id="257" r:id="rId6"/>
    <p:sldId id="259" r:id="rId7"/>
    <p:sldId id="260" r:id="rId8"/>
    <p:sldId id="264" r:id="rId9"/>
    <p:sldId id="261" r:id="rId10"/>
    <p:sldId id="262" r:id="rId11"/>
    <p:sldId id="272" r:id="rId12"/>
    <p:sldId id="263" r:id="rId13"/>
    <p:sldId id="265" r:id="rId14"/>
    <p:sldId id="266" r:id="rId15"/>
    <p:sldId id="268" r:id="rId16"/>
    <p:sldId id="267" r:id="rId17"/>
    <p:sldId id="269" r:id="rId18"/>
    <p:sldId id="273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27E42-EC7E-4097-81F1-D470BD50FD1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0564D-D383-4785-8E1E-4A9AFF5E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5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1182688"/>
            <a:ext cx="5678487" cy="3194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653A-30F5-49E0-8D6E-B2F55483D4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0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0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0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2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3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3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C70E-1CF3-408D-998E-7FC776F2842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3364-ADFA-46DF-93E6-A439A4D2D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300" y="1323383"/>
            <a:ext cx="8229600" cy="5338291"/>
          </a:xfrm>
        </p:spPr>
        <p:txBody>
          <a:bodyPr vert="horz">
            <a:normAutofit fontScale="25000" lnSpcReduction="20000"/>
          </a:bodyPr>
          <a:lstStyle/>
          <a:p>
            <a:pPr>
              <a:buNone/>
            </a:pPr>
            <a:endParaRPr lang="en-US" sz="2000" b="1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en-US" sz="16000" dirty="0" smtClean="0">
                <a:solidFill>
                  <a:srgbClr val="FF0000"/>
                </a:solidFill>
              </a:rPr>
              <a:t>“I don’t know what’s so great about living in Switzerland, but the flag’s a big plus…”</a:t>
            </a:r>
            <a:endParaRPr lang="en-US" sz="16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6000" dirty="0" smtClean="0">
                <a:solidFill>
                  <a:srgbClr val="FF0000"/>
                </a:solidFill>
              </a:rPr>
              <a:t>				</a:t>
            </a:r>
            <a:r>
              <a:rPr lang="en-US" sz="4400" dirty="0" smtClean="0">
                <a:solidFill>
                  <a:schemeClr val="accent6"/>
                </a:solidFill>
              </a:rPr>
              <a:t>***Thanks to Arianna Napper for this super cheesy quote</a:t>
            </a:r>
            <a:endParaRPr lang="en-US" sz="4400" dirty="0" smtClean="0">
              <a:solidFill>
                <a:schemeClr val="accent6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3500" dirty="0">
                <a:solidFill>
                  <a:srgbClr val="FF0000"/>
                </a:solidFill>
              </a:rPr>
              <a:t>	</a:t>
            </a:r>
            <a:r>
              <a:rPr lang="en-US" sz="13500" dirty="0" smtClean="0">
                <a:solidFill>
                  <a:srgbClr val="FF0000"/>
                </a:solidFill>
              </a:rPr>
              <a:t>			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n-US" sz="109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10900" dirty="0">
                <a:solidFill>
                  <a:srgbClr val="FF0000"/>
                </a:solidFill>
              </a:rPr>
              <a:t>	</a:t>
            </a:r>
            <a:r>
              <a:rPr lang="en-US" sz="10900" dirty="0" smtClean="0">
                <a:solidFill>
                  <a:srgbClr val="FF0000"/>
                </a:solidFill>
              </a:rPr>
              <a:t>				</a:t>
            </a:r>
            <a:endParaRPr lang="en-US" sz="3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6300" dirty="0">
                <a:solidFill>
                  <a:srgbClr val="FF0000"/>
                </a:solidFill>
              </a:rPr>
              <a:t>							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					</a:t>
            </a:r>
          </a:p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			</a:t>
            </a:r>
          </a:p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	</a:t>
            </a:r>
          </a:p>
          <a:p>
            <a:pPr algn="ctr">
              <a:buNone/>
            </a:pPr>
            <a:endParaRPr lang="en-US" sz="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572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Quote of the Day:</a:t>
            </a:r>
          </a:p>
        </p:txBody>
      </p:sp>
    </p:spTree>
    <p:extLst>
      <p:ext uri="{BB962C8B-B14F-4D97-AF65-F5344CB8AC3E}">
        <p14:creationId xmlns:p14="http://schemas.microsoft.com/office/powerpoint/2010/main" val="20048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mymodelrailroad.net/images/cwp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9385" y="58189"/>
            <a:ext cx="6093229" cy="61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31163" y="3223559"/>
            <a:ext cx="5129674" cy="353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Railroad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at Atlanta, Georgia (after Sherman)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2.bp.blogspot.com/_IlLjSCl62J8/TFqxLpCblTI/AAAAAAAAA8c/RwyVII1YJX8/s1600/Destruction_of_Hoods_Ordinance_Train_48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41" y="141316"/>
            <a:ext cx="8084988" cy="62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upload.wikimedia.org/wikipedia/commons/thumb/1/11/Richmond_Virginia_damage2.jpg/800px-Richmond_Virginia_damage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555" y="323561"/>
            <a:ext cx="7306888" cy="5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2469" y="3223559"/>
            <a:ext cx="2847061" cy="353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Downtown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Atlanta, Georgia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componentsofenthusiasm.files.wordpress.com/2009/03/ruins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382" y="66502"/>
            <a:ext cx="6956366" cy="583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79481" y="3223559"/>
            <a:ext cx="3833037" cy="309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Downtown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Charleston, South Carolina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yale.edu/terc/democracy/may1text/images/BarnardCharlest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353" y="174567"/>
            <a:ext cx="7741651" cy="600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69622" y="3064285"/>
            <a:ext cx="6974378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remains of the railroad station at Charleston, South Carolina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www.old-picture.com/civil-war/pictures/Secession-Hal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451" y="135077"/>
            <a:ext cx="6409904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18769" y="3223559"/>
            <a:ext cx="4354462" cy="353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Secession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 in Charleston, South Carolina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shermansmarchdiary.files.wordpress.com/2010/04/destroying_cw_railroa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564" y="0"/>
            <a:ext cx="7406640" cy="636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43029" y="3223559"/>
            <a:ext cx="3905941" cy="353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railroad tracks (Georgia)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georgiainfo.galileo.usg.edu/neckti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440" y="58188"/>
            <a:ext cx="7254118" cy="630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45993" y="3223559"/>
            <a:ext cx="4500014" cy="353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making a “Sherman Necktie”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100" b="1" dirty="0" smtClean="0"/>
              <a:t>In process: making a Sherman’s necktie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http://civilwardailygazette.com/wp-content/uploads/2014/11/feb8wr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1" y="184996"/>
            <a:ext cx="10196516" cy="59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georgiainfo.galileo.usg.edu/tdgh-nov/Sherman%27s%20Neckties%20Around%20Tre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847" y="-1"/>
            <a:ext cx="8462357" cy="62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49782" y="3223559"/>
            <a:ext cx="4342772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product: “Sherman Necktie”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fthmb.tqn.com/0KWQpufgRndUIDLfkHkrldvKdhQ=/1024x578/filters:fill(auto,1)/about/uss-monitor-large-56a61c385f9b58b7d0dff7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" y="2094807"/>
            <a:ext cx="5968383" cy="336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ites.google.com/site/290foundation/_/rsrc/1377871925693/history/c-s-s-virginia-ii/cssrichmo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81" y="2094807"/>
            <a:ext cx="5774934" cy="33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cksinfo.com/clipart/americana/ushistory/civilwar/Shermans-March-to-the-Se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971" y="141315"/>
            <a:ext cx="8503919" cy="642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1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submarinesailor.com/history/hunley/hunley1l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9" y="-444075"/>
            <a:ext cx="11000555" cy="65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Total War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Union strategy #1:</a:t>
            </a:r>
            <a:br>
              <a:rPr lang="en-US" b="1" dirty="0" smtClean="0"/>
            </a:br>
            <a:r>
              <a:rPr lang="en-US" sz="3200" b="1" dirty="0" smtClean="0"/>
              <a:t>The Anaconda Plan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Brainchild of General Winfield Scott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Defeat the CSA in three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military </a:t>
            </a:r>
            <a:r>
              <a:rPr lang="en-US" b="1" dirty="0" smtClean="0"/>
              <a:t>blockade </a:t>
            </a:r>
            <a:r>
              <a:rPr lang="en-US" dirty="0" smtClean="0"/>
              <a:t>of all southern ports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Cut the Confederacy in half using the Mississippi River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Take the CSA capital (Richmond, VA)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b/bc/Scott-anaconda.jpg/1280px-Scott-anacon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7" y="0"/>
            <a:ext cx="8404337" cy="70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Union strategy #2:</a:t>
            </a:r>
            <a:br>
              <a:rPr lang="en-US" b="1" dirty="0" smtClean="0"/>
            </a:br>
            <a:r>
              <a:rPr lang="en-US" sz="3200" b="1" dirty="0" smtClean="0"/>
              <a:t>“Total War”</a:t>
            </a:r>
            <a:endParaRPr lang="en-US" dirty="0"/>
          </a:p>
        </p:txBody>
      </p:sp>
      <p:pic>
        <p:nvPicPr>
          <p:cNvPr id="4" name="il_fi" descr="http://mshistory.k12.ms.us/images/7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983" y="1690688"/>
            <a:ext cx="4744288" cy="49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mrkash.com/activities/images/gran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23" y="1690689"/>
            <a:ext cx="3850162" cy="49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0.tqn.com/d/712educators/1/0/w/8/city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997" y="43941"/>
            <a:ext cx="7531331" cy="635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95153" y="3223559"/>
            <a:ext cx="2201693" cy="353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Plantation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Georgia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l_fi" descr="http://www.onlinelittlerock.com/content/historic/photos/atlanta-depo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247" y="185257"/>
            <a:ext cx="7464829" cy="607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58932" y="3223559"/>
            <a:ext cx="5274136" cy="353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Railroad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station at Atlanta, Georgia (before Sherman)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128</Words>
  <Application>Microsoft Office PowerPoint</Application>
  <PresentationFormat>Widescreen</PresentationFormat>
  <Paragraphs>105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Total War</vt:lpstr>
      <vt:lpstr>Union strategy #1: The Anaconda Plan</vt:lpstr>
      <vt:lpstr>PowerPoint Presentation</vt:lpstr>
      <vt:lpstr>Union strategy #2: “Total War”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In process: making a Sherman’s necktie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Bradner, Mike</dc:creator>
  <cp:lastModifiedBy>Bradner, Mike</cp:lastModifiedBy>
  <cp:revision>9</cp:revision>
  <dcterms:created xsi:type="dcterms:W3CDTF">2017-06-05T10:11:02Z</dcterms:created>
  <dcterms:modified xsi:type="dcterms:W3CDTF">2017-06-06T12:13:49Z</dcterms:modified>
</cp:coreProperties>
</file>