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04FF-9B9D-4266-B79B-3CBFE456106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92734-346C-4B2F-8805-067EEBC000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dle.net/show/wrdl/8539277/Alamo_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Eyu3OIn5A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b="1" dirty="0" smtClean="0"/>
              <a:t>“Remember the Alamo!”</a:t>
            </a:r>
            <a:endParaRPr lang="en-US" sz="6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Clues…</a:t>
            </a:r>
            <a:endParaRPr lang="en-US" dirty="0"/>
          </a:p>
        </p:txBody>
      </p:sp>
      <p:pic>
        <p:nvPicPr>
          <p:cNvPr id="4" name="Content Placeholder 3" descr="Alam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447800"/>
            <a:ext cx="3673919" cy="2070894"/>
          </a:xfrm>
        </p:spPr>
      </p:pic>
      <p:pic>
        <p:nvPicPr>
          <p:cNvPr id="5" name="Picture 4" descr="Lone Star 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447800"/>
            <a:ext cx="3054788" cy="2133600"/>
          </a:xfrm>
          <a:prstGeom prst="rect">
            <a:avLst/>
          </a:prstGeom>
        </p:spPr>
      </p:pic>
      <p:pic>
        <p:nvPicPr>
          <p:cNvPr id="6" name="Picture 5" descr="Manifest Desti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3962400"/>
            <a:ext cx="3505200" cy="2252893"/>
          </a:xfrm>
          <a:prstGeom prst="rect">
            <a:avLst/>
          </a:prstGeom>
        </p:spPr>
      </p:pic>
      <p:pic>
        <p:nvPicPr>
          <p:cNvPr id="7" name="Picture 6" descr="10 gallon h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3886200"/>
            <a:ext cx="20193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am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056" y="990600"/>
            <a:ext cx="9222111" cy="5135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amo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23" y="0"/>
            <a:ext cx="913007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lamo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67" y="0"/>
            <a:ext cx="9262560" cy="69511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Alamo-related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"Remember the Alamo!"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Song: </a:t>
            </a:r>
            <a:r>
              <a:rPr lang="en-US" dirty="0" smtClean="0"/>
              <a:t>“Ballad of the Alamo”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"Ballad of the Alamo" by Marty Robbins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  “Remember the Alamo!”</vt:lpstr>
      <vt:lpstr>Clues…</vt:lpstr>
      <vt:lpstr>Slide 3</vt:lpstr>
      <vt:lpstr>Slide 4</vt:lpstr>
      <vt:lpstr>Slide 5</vt:lpstr>
      <vt:lpstr>Alamo-related words</vt:lpstr>
      <vt:lpstr>Song: “Ballad of the Alamo”</vt:lpstr>
    </vt:vector>
  </TitlesOfParts>
  <Company>Howell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“Remember the Alamo!”</dc:title>
  <dc:creator>bradner1</dc:creator>
  <cp:lastModifiedBy>bradner1</cp:lastModifiedBy>
  <cp:revision>1</cp:revision>
  <dcterms:created xsi:type="dcterms:W3CDTF">2015-02-26T11:27:52Z</dcterms:created>
  <dcterms:modified xsi:type="dcterms:W3CDTF">2015-02-26T11:32:24Z</dcterms:modified>
</cp:coreProperties>
</file>