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0749-E370-434D-A62D-8B1ABF81C81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50749-E370-434D-A62D-8B1ABF81C81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3BEAD-0E2B-4E09-9FF5-03212EA7BD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How We Got Oregon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How we got Oregon…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First there were four:  </a:t>
            </a:r>
            <a:r>
              <a:rPr lang="en-US" dirty="0" smtClean="0">
                <a:solidFill>
                  <a:srgbClr val="FF0000"/>
                </a:solidFill>
              </a:rPr>
              <a:t>Spain, Russia, Great Britain, and America</a:t>
            </a:r>
          </a:p>
          <a:p>
            <a:endParaRPr lang="en-US" dirty="0"/>
          </a:p>
        </p:txBody>
      </p:sp>
      <p:pic>
        <p:nvPicPr>
          <p:cNvPr id="14338" name="Picture 2" descr="H:\My Documents\My Pictures\Oregon country (before it was ours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4688159" cy="4634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Then, there were three…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In the Spanish Cession (1819), Spain gives up Florida to America.  In addition, it gives up its claim to the Oregon Country.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America				Spain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   Gets Florida			      Gets $5 million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   Gives up Texas		      Gives up Oregon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there were two…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Through the Russo-American Treaty, Russia gave up its claim to the Oregon Country in 1825.  They did so because: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They couldn’t defend their claim (no military there)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They couldn’t govern the territory from so far away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The Alaskan territory had far more value to them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Then, there’s politics…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 the presidential election of 1844, James Polk used Oregon-related campaign promises to gain votes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“All of Oregon or none!”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	“Fifty-four forty or fight”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Once he won, though, he conveniently changed his mind about fighting a war with Great Britain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America agreed to a compromise treaty with Great Britain and split the land in two at the 49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parallel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066800"/>
          </a:xfrm>
        </p:spPr>
        <p:txBody>
          <a:bodyPr/>
          <a:lstStyle/>
          <a:p>
            <a:r>
              <a:rPr lang="en-US" dirty="0" smtClean="0"/>
              <a:t>The final Map</a:t>
            </a:r>
            <a:endParaRPr lang="en-US" dirty="0"/>
          </a:p>
        </p:txBody>
      </p:sp>
      <p:pic>
        <p:nvPicPr>
          <p:cNvPr id="4" name="Content Placeholder 3" descr="Oregon Map (post treaty)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720491"/>
            <a:ext cx="5257800" cy="61375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108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How we got Oregon…</vt:lpstr>
      <vt:lpstr>Then, there were three…</vt:lpstr>
      <vt:lpstr>Then there were two…</vt:lpstr>
      <vt:lpstr>Then, there’s politics…</vt:lpstr>
      <vt:lpstr>The final Map</vt:lpstr>
    </vt:vector>
  </TitlesOfParts>
  <Company>Howell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bradner1</dc:creator>
  <cp:lastModifiedBy>bradner1</cp:lastModifiedBy>
  <cp:revision>5</cp:revision>
  <dcterms:created xsi:type="dcterms:W3CDTF">2015-03-05T14:06:35Z</dcterms:created>
  <dcterms:modified xsi:type="dcterms:W3CDTF">2015-03-05T14:54:34Z</dcterms:modified>
</cp:coreProperties>
</file>