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3" r:id="rId5"/>
    <p:sldId id="266" r:id="rId6"/>
    <p:sldId id="264" r:id="rId7"/>
    <p:sldId id="265" r:id="rId8"/>
    <p:sldId id="258" r:id="rId9"/>
    <p:sldId id="259" r:id="rId10"/>
    <p:sldId id="260" r:id="rId11"/>
    <p:sldId id="261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FEA8-135D-4D03-A7C6-8DD3585450C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F630-62BB-4C7D-B5CD-B7506B8E9B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CF630-62BB-4C7D-B5CD-B7506B8E9BB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3232-392A-4483-8472-52FD262D0971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7F48-6108-4B56-9397-962F9941EC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Reform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y Documents\My Pictures\education reform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35059" cy="485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y Documents\My Pictures\education reform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50" y="685800"/>
            <a:ext cx="8798721" cy="587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of ob_school_19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820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of school_slat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y Documents\My Pictures\education reform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3968"/>
            <a:ext cx="5489574" cy="686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farm3.static.flickr.com/2248/2077350020_5e3d22d8cf_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artifacts/views/child_harves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artifacts/views/farm_neck_scho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 Documents\My Pictures\education reform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0" y="629571"/>
            <a:ext cx="9105890" cy="622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y Documents\My Pictures\education ref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3012"/>
            <a:ext cx="8345771" cy="671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y Documents\My Pictures\education reform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3662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y Documents\My Pictures\education reform #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46250" cy="651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** Not Found: /illustration/views/cottage_city_scho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y Documents\My Pictures\education reform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39140" cy="602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</Words>
  <Application>Microsoft Office PowerPoint</Application>
  <PresentationFormat>On-screen Show (4:3)</PresentationFormat>
  <Paragraphs>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Education Reform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Howell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Reform</dc:title>
  <dc:creator>bradner1</dc:creator>
  <cp:lastModifiedBy>bradner1</cp:lastModifiedBy>
  <cp:revision>14</cp:revision>
  <dcterms:created xsi:type="dcterms:W3CDTF">2014-03-14T10:13:41Z</dcterms:created>
  <dcterms:modified xsi:type="dcterms:W3CDTF">2014-03-14T12:26:58Z</dcterms:modified>
</cp:coreProperties>
</file>