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D5133-BC57-4E11-8100-8AFD4B38820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20446-6515-4A43-85E7-19F04826C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65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8653A-30F5-49E0-8D6E-B2F55483D4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21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117B-4759-4B54-91CB-0E1CBE3CFC7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BD8D3-DCE2-4F4F-996C-14896CB2A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117B-4759-4B54-91CB-0E1CBE3CFC7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BD8D3-DCE2-4F4F-996C-14896CB2A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117B-4759-4B54-91CB-0E1CBE3CFC7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BD8D3-DCE2-4F4F-996C-14896CB2A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117B-4759-4B54-91CB-0E1CBE3CFC7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BD8D3-DCE2-4F4F-996C-14896CB2A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117B-4759-4B54-91CB-0E1CBE3CFC7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BD8D3-DCE2-4F4F-996C-14896CB2A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117B-4759-4B54-91CB-0E1CBE3CFC7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BD8D3-DCE2-4F4F-996C-14896CB2A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117B-4759-4B54-91CB-0E1CBE3CFC7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BD8D3-DCE2-4F4F-996C-14896CB2A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117B-4759-4B54-91CB-0E1CBE3CFC7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BD8D3-DCE2-4F4F-996C-14896CB2A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117B-4759-4B54-91CB-0E1CBE3CFC7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BD8D3-DCE2-4F4F-996C-14896CB2A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117B-4759-4B54-91CB-0E1CBE3CFC7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BD8D3-DCE2-4F4F-996C-14896CB2A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117B-4759-4B54-91CB-0E1CBE3CFC7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BD8D3-DCE2-4F4F-996C-14896CB2AA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8117B-4759-4B54-91CB-0E1CBE3CFC74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BD8D3-DCE2-4F4F-996C-14896CB2AA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475" y="1849788"/>
            <a:ext cx="6172200" cy="4003718"/>
          </a:xfrm>
        </p:spPr>
        <p:txBody>
          <a:bodyPr vert="horz">
            <a:normAutofit fontScale="47500" lnSpcReduction="20000"/>
          </a:bodyPr>
          <a:lstStyle/>
          <a:p>
            <a:pPr>
              <a:buNone/>
            </a:pPr>
            <a:endParaRPr lang="en-US" sz="1500" b="1" dirty="0"/>
          </a:p>
          <a:p>
            <a:pPr>
              <a:lnSpc>
                <a:spcPct val="120000"/>
              </a:lnSpc>
              <a:buNone/>
            </a:pPr>
            <a:r>
              <a:rPr lang="en-US" sz="4500" dirty="0">
                <a:solidFill>
                  <a:srgbClr val="FF0000"/>
                </a:solidFill>
              </a:rPr>
              <a:t>	</a:t>
            </a:r>
            <a:r>
              <a:rPr lang="en-US" sz="8175" dirty="0">
                <a:solidFill>
                  <a:srgbClr val="FF0000"/>
                </a:solidFill>
              </a:rPr>
              <a:t>“#</a:t>
            </a:r>
            <a:r>
              <a:rPr lang="en-US" sz="8175" dirty="0" err="1">
                <a:solidFill>
                  <a:srgbClr val="FF0000"/>
                </a:solidFill>
              </a:rPr>
              <a:t>shoutout</a:t>
            </a:r>
            <a:r>
              <a:rPr lang="en-US" sz="8175" dirty="0">
                <a:solidFill>
                  <a:srgbClr val="FF0000"/>
                </a:solidFill>
              </a:rPr>
              <a:t> to my arms for always being on </a:t>
            </a:r>
            <a:r>
              <a:rPr lang="en-US" sz="8175">
                <a:solidFill>
                  <a:srgbClr val="FF0000"/>
                </a:solidFill>
              </a:rPr>
              <a:t>my side…”</a:t>
            </a:r>
            <a:endParaRPr lang="en-US" sz="8175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en-US" sz="4725" dirty="0">
                <a:solidFill>
                  <a:srgbClr val="FF0000"/>
                </a:solidFill>
              </a:rPr>
              <a:t>							</a:t>
            </a:r>
          </a:p>
          <a:p>
            <a:pPr>
              <a:buNone/>
            </a:pPr>
            <a:r>
              <a:rPr lang="en-US" sz="1050" dirty="0">
                <a:solidFill>
                  <a:srgbClr val="FF0000"/>
                </a:solidFill>
              </a:rPr>
              <a:t>					</a:t>
            </a:r>
          </a:p>
          <a:p>
            <a:pPr>
              <a:buNone/>
            </a:pPr>
            <a:r>
              <a:rPr lang="en-US" sz="4500" dirty="0">
                <a:solidFill>
                  <a:srgbClr val="FF0000"/>
                </a:solidFill>
              </a:rPr>
              <a:t>			</a:t>
            </a:r>
          </a:p>
          <a:p>
            <a:pPr>
              <a:buNone/>
            </a:pPr>
            <a:r>
              <a:rPr lang="en-US" sz="4500" dirty="0">
                <a:solidFill>
                  <a:srgbClr val="FF0000"/>
                </a:solidFill>
              </a:rPr>
              <a:t>	</a:t>
            </a:r>
          </a:p>
          <a:p>
            <a:pPr algn="ctr">
              <a:buNone/>
            </a:pPr>
            <a:endParaRPr lang="en-US" sz="450" b="1" dirty="0">
              <a:solidFill>
                <a:schemeClr val="tx2"/>
              </a:solidFill>
            </a:endParaRPr>
          </a:p>
          <a:p>
            <a:pPr>
              <a:buNone/>
            </a:pPr>
            <a:endParaRPr lang="en-US" sz="3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						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43100" y="1200153"/>
            <a:ext cx="5314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Quote of the Day:</a:t>
            </a:r>
          </a:p>
        </p:txBody>
      </p:sp>
    </p:spTree>
    <p:extLst>
      <p:ext uri="{BB962C8B-B14F-4D97-AF65-F5344CB8AC3E}">
        <p14:creationId xmlns:p14="http://schemas.microsoft.com/office/powerpoint/2010/main" val="171286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French and Indian War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My Documents\My Pictures\French and Indian War\Microsoft Clip Organizer\792px-Montcalm_trying_to_stop_the_massac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153" y="381000"/>
            <a:ext cx="9176153" cy="6940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My Documents\My Pictures\French and Indian War\Microsoft Clip Organizer\French and Indian Wa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061" y="1"/>
            <a:ext cx="9148627" cy="6916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My Documents\My Pictures\French and Indian War\Microsoft Clip Organizer\french_and_indian_war 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706"/>
            <a:ext cx="8421400" cy="68292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My Documents\My Pictures\French and Indian War\Microsoft Clip Organizer\painting_griffing_bushy_ru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294" y="304800"/>
            <a:ext cx="9209889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11</Words>
  <Application>Microsoft Office PowerPoint</Application>
  <PresentationFormat>On-screen Show (4:3)</PresentationFormat>
  <Paragraphs>12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The French and Indian War</vt:lpstr>
      <vt:lpstr>PowerPoint Presentation</vt:lpstr>
      <vt:lpstr>PowerPoint Presentation</vt:lpstr>
      <vt:lpstr>PowerPoint Presentation</vt:lpstr>
      <vt:lpstr>PowerPoint Presentation</vt:lpstr>
    </vt:vector>
  </TitlesOfParts>
  <Company>Howell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French and Indian War</dc:title>
  <dc:creator>bradner1</dc:creator>
  <cp:lastModifiedBy>Bradner, Mike</cp:lastModifiedBy>
  <cp:revision>5</cp:revision>
  <dcterms:created xsi:type="dcterms:W3CDTF">2014-09-21T18:29:47Z</dcterms:created>
  <dcterms:modified xsi:type="dcterms:W3CDTF">2016-09-20T17:57:59Z</dcterms:modified>
</cp:coreProperties>
</file>