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6" r:id="rId5"/>
    <p:sldId id="258" r:id="rId6"/>
    <p:sldId id="259" r:id="rId7"/>
    <p:sldId id="260" r:id="rId8"/>
    <p:sldId id="263" r:id="rId9"/>
    <p:sldId id="262" r:id="rId10"/>
    <p:sldId id="264" r:id="rId11"/>
    <p:sldId id="265" r:id="rId12"/>
    <p:sldId id="270" r:id="rId13"/>
    <p:sldId id="26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C5975-53F8-4957-8E76-0BAD993D33C9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A57A5-59D2-4064-8103-14DCBBF4B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5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190F-0BA9-433C-A59C-A89A519F33D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F655-E3A8-4A61-ACA4-22BAE859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Slavery in Colonial America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the “Cargo”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stench below deck was unbearable</a:t>
            </a:r>
          </a:p>
          <a:p>
            <a:r>
              <a:rPr lang="en-US" dirty="0" smtClean="0"/>
              <a:t>Slaves were brought up to the deck and exercised, but many ended up with life-long crippling due to being in chains for such an extended time</a:t>
            </a:r>
          </a:p>
          <a:p>
            <a:r>
              <a:rPr lang="en-US" dirty="0" smtClean="0"/>
              <a:t>Discipline was extremely harsh – </a:t>
            </a:r>
            <a:r>
              <a:rPr lang="en-US" dirty="0" smtClean="0">
                <a:solidFill>
                  <a:srgbClr val="FF0000"/>
                </a:solidFill>
              </a:rPr>
              <a:t>the idea was to prevent misbehavior by making an example to the other slaves</a:t>
            </a:r>
            <a:r>
              <a:rPr lang="en-US" dirty="0" smtClean="0"/>
              <a:t> – flogging, cutting off of limbs, and general brutality were common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886200"/>
            <a:ext cx="2133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9218" name="Picture 2" descr="H:\My Documents\My Pictures\slave punishment (flogging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0"/>
            <a:ext cx="4191000" cy="694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Ultimately, it was all about the money…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men, women, and children “lucky” enough to survive the trip were sold to slave brokers.</a:t>
            </a:r>
          </a:p>
          <a:p>
            <a:r>
              <a:rPr lang="en-US" dirty="0" smtClean="0"/>
              <a:t>They were cleaned up, fattened for a month or two, and taken to public auctions to be sold to the highest bidder.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a human 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Slaves purchased in Africa for about $25 in cash or trade goods (i.e. rum)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Slaves sold to slave brokers in the Americas for about $120 each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Even with 15% mortality rate, boats carrying 400 slaves could expect to make over $42,000 on a single voyage (in today’s dollars, that would be about $1,302,000)</a:t>
            </a:r>
          </a:p>
          <a:p>
            <a:endParaRPr lang="en-US" dirty="0" smtClean="0"/>
          </a:p>
          <a:p>
            <a:r>
              <a:rPr lang="en-US" dirty="0" smtClean="0"/>
              <a:t>Slaves were sold by the slave brokers for around $300 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My Documents\My Pictures\Slave_Auction_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9878" y="0"/>
            <a:ext cx="4586119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6781800" cy="1222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097" name="Picture 1" descr="H:\My Documents\My Pictures\jackson_slave_shi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929" y="365601"/>
            <a:ext cx="7692671" cy="6111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“Triangle Trade” (early)</a:t>
            </a:r>
            <a:endParaRPr lang="en-US" dirty="0"/>
          </a:p>
        </p:txBody>
      </p:sp>
      <p:pic>
        <p:nvPicPr>
          <p:cNvPr id="2050" name="Picture 2" descr="H:\My Documents\My Pictures\Triangle_trade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40461"/>
            <a:ext cx="7696200" cy="5617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“Triangle Trade” (later)</a:t>
            </a:r>
            <a:endParaRPr lang="en-US" dirty="0"/>
          </a:p>
        </p:txBody>
      </p:sp>
      <p:pic>
        <p:nvPicPr>
          <p:cNvPr id="1026" name="Picture 2" descr="H:\My Documents\My Pictures\Triangular_trade (slavery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7989192" cy="5831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81200"/>
            <a:ext cx="62484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073" name="Picture 1" descr="H:\My Documents\My Pictures\Slaveshipposter-contras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38200" y="-228600"/>
            <a:ext cx="8610600" cy="716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6600"/>
            <a:ext cx="6629400" cy="198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49" name="Picture 1" descr="H:\My Documents\My Pictures\Walsh-cross-section-of-slave-ship-18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83" y="228600"/>
            <a:ext cx="9046217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64008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1.bp.blogspot.com/_BBGqJK5AW9o/TSM4V6i0o8I/AAAAAAAADJA/utfKnLAMgJU/s1600/fe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5769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15 million Africans were brought to the Americas as slaves</a:t>
            </a:r>
          </a:p>
          <a:p>
            <a:r>
              <a:rPr lang="en-US" dirty="0" smtClean="0"/>
              <a:t>It took about 2 months to cross the Atlantic Ocean</a:t>
            </a:r>
          </a:p>
          <a:p>
            <a:r>
              <a:rPr lang="en-US" dirty="0" smtClean="0"/>
              <a:t>Boats budgeted about 7 square feet per person – the more bodies, the more profit</a:t>
            </a:r>
          </a:p>
          <a:p>
            <a:r>
              <a:rPr lang="en-US" dirty="0" smtClean="0"/>
              <a:t>Mortality rates were often 10-15%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the “Cargo”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Africans were forced to lay on shelves like books</a:t>
            </a:r>
          </a:p>
          <a:p>
            <a:r>
              <a:rPr lang="en-US" dirty="0" smtClean="0"/>
              <a:t>Each slave was chained to both the shelf and another slave</a:t>
            </a:r>
          </a:p>
          <a:p>
            <a:r>
              <a:rPr lang="en-US" dirty="0" smtClean="0"/>
              <a:t>Bathrooms were not provided</a:t>
            </a:r>
          </a:p>
          <a:p>
            <a:r>
              <a:rPr lang="en-US" dirty="0" smtClean="0"/>
              <a:t>Food was minimal – just enough to keep slaves alive (in the name of saving profits)</a:t>
            </a:r>
          </a:p>
          <a:p>
            <a:r>
              <a:rPr lang="en-US" dirty="0" smtClean="0"/>
              <a:t>Because of the filth, disease was rampant and most slaves who died, died from Smallpox, Dysentery, or Scurvy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5953</TotalTime>
  <Words>345</Words>
  <Application>Microsoft Office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Slavery in Colonial America</vt:lpstr>
      <vt:lpstr>PowerPoint Presentation</vt:lpstr>
      <vt:lpstr>“Triangle Trade” (early)</vt:lpstr>
      <vt:lpstr>“Triangle Trade” (later)</vt:lpstr>
      <vt:lpstr>PowerPoint Presentation</vt:lpstr>
      <vt:lpstr>PowerPoint Presentation</vt:lpstr>
      <vt:lpstr>PowerPoint Presentation</vt:lpstr>
      <vt:lpstr>Basic Facts</vt:lpstr>
      <vt:lpstr>Treatment of the “Cargo”</vt:lpstr>
      <vt:lpstr>Treatment of the “Cargo” (cont.)</vt:lpstr>
      <vt:lpstr>PowerPoint Presentation</vt:lpstr>
      <vt:lpstr>Ultimately, it was all about the money…</vt:lpstr>
      <vt:lpstr>The Value of a human being</vt:lpstr>
      <vt:lpstr>PowerPoint Presentation</vt:lpstr>
    </vt:vector>
  </TitlesOfParts>
  <Company>Howell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 Ships</dc:title>
  <dc:creator>bradner1</dc:creator>
  <cp:lastModifiedBy>Bradner, Mike</cp:lastModifiedBy>
  <cp:revision>198</cp:revision>
  <dcterms:created xsi:type="dcterms:W3CDTF">2013-10-15T12:59:16Z</dcterms:created>
  <dcterms:modified xsi:type="dcterms:W3CDTF">2016-10-05T17:32:26Z</dcterms:modified>
</cp:coreProperties>
</file>